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7" r:id="rId2"/>
  </p:sldMasterIdLst>
  <p:notesMasterIdLst>
    <p:notesMasterId r:id="rId19"/>
  </p:notesMasterIdLst>
  <p:handoutMasterIdLst>
    <p:handoutMasterId r:id="rId20"/>
  </p:handoutMasterIdLst>
  <p:sldIdLst>
    <p:sldId id="282" r:id="rId3"/>
    <p:sldId id="281" r:id="rId4"/>
    <p:sldId id="264" r:id="rId5"/>
    <p:sldId id="280" r:id="rId6"/>
    <p:sldId id="272" r:id="rId7"/>
    <p:sldId id="266" r:id="rId8"/>
    <p:sldId id="267" r:id="rId9"/>
    <p:sldId id="269" r:id="rId10"/>
    <p:sldId id="270" r:id="rId11"/>
    <p:sldId id="273" r:id="rId12"/>
    <p:sldId id="256" r:id="rId13"/>
    <p:sldId id="257" r:id="rId14"/>
    <p:sldId id="275" r:id="rId15"/>
    <p:sldId id="274" r:id="rId16"/>
    <p:sldId id="276" r:id="rId17"/>
    <p:sldId id="28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8" autoAdjust="0"/>
    <p:restoredTop sz="94660"/>
  </p:normalViewPr>
  <p:slideViewPr>
    <p:cSldViewPr>
      <p:cViewPr varScale="1">
        <p:scale>
          <a:sx n="84" d="100"/>
          <a:sy n="84" d="100"/>
        </p:scale>
        <p:origin x="-1426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42332-B297-4913-9189-DBE45E98D26F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EB953-63BA-461D-8ED5-9736D2DAE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85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ADB100-BD41-462E-802A-501FD12B2CFB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01C11-EF3B-425A-8BA3-22F42C395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78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1C11-EF3B-425A-8BA3-22F42C395E3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327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01C11-EF3B-425A-8BA3-22F42C395E3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8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18" y="28632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5807-633C-4411-AC79-2BED954BDCAF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B3B98-927E-474D-A70E-C771B0F7413E}" type="datetime1">
              <a:rPr lang="en-US" smtClean="0"/>
              <a:t>9/9/2015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4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90F7E-E599-4E6B-903E-33036384CA49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208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03EBD-A004-48D5-B2E0-90E72ADE2309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7E2D9-4846-4270-AFA7-D54859300394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2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C3C46-2F11-493E-A6E2-FDF146E73670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5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EB51-4BF3-424A-86D6-D63D29B10496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218" y="28632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C5A-531F-47AE-9DCA-2FCDC63CF824}" type="datetime1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9EB51-4BF3-424A-86D6-D63D29B10496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35807-633C-4411-AC79-2BED954BDCAF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13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5F85-004F-4322-B058-6002EB5C44D0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142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5A3A8-6160-4126-AEEE-089BEDFCD19E}" type="datetime1">
              <a:rPr lang="en-US" smtClean="0"/>
              <a:t>9/9/2015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47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8960-354E-414D-BE15-9DE058F4F5AE}" type="datetime1">
              <a:rPr lang="en-US" smtClean="0"/>
              <a:t>9/9/2015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9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A4C5A-531F-47AE-9DCA-2FCDC63CF824}" type="datetime1">
              <a:rPr lang="en-US" smtClean="0"/>
              <a:t>9/9/2015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8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0EFC-E181-4474-AE1F-89A1EBA414AF}" type="datetimeFigureOut">
              <a:rPr lang="en-US" smtClean="0"/>
              <a:t>9/9/2015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0FF-2AB1-4AEF-9624-6826A63DD35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8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218" y="2863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D1FBE-9EC2-4D53-A14E-7028C6CDD997}" type="datetime1">
              <a:rPr lang="en-US" smtClean="0"/>
              <a:t>9/9/2015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719" y="6400800"/>
            <a:ext cx="1950991" cy="25146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457200" y="1447800"/>
            <a:ext cx="8229600" cy="0"/>
          </a:xfrm>
          <a:prstGeom prst="line">
            <a:avLst/>
          </a:prstGeom>
          <a:ln w="25400" cmpd="sng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8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flightaware.com/miserymap/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 Delivery and User Experience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0098" y="1828800"/>
            <a:ext cx="7408333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(1</a:t>
            </a:r>
            <a:r>
              <a:rPr lang="en-US" dirty="0"/>
              <a:t>) more effectively disseminate our </a:t>
            </a:r>
            <a:r>
              <a:rPr lang="en-US" dirty="0" smtClean="0"/>
              <a:t>products, </a:t>
            </a:r>
          </a:p>
          <a:p>
            <a:pPr lvl="1"/>
            <a:r>
              <a:rPr lang="en-US" dirty="0" smtClean="0"/>
              <a:t>(2</a:t>
            </a:r>
            <a:r>
              <a:rPr lang="en-US" dirty="0"/>
              <a:t>) improve our </a:t>
            </a:r>
            <a:r>
              <a:rPr lang="en-US" dirty="0" smtClean="0"/>
              <a:t>users’ experiences </a:t>
            </a:r>
            <a:r>
              <a:rPr lang="en-US" dirty="0"/>
              <a:t>in using our products, and </a:t>
            </a:r>
            <a:endParaRPr lang="en-US" dirty="0" smtClean="0"/>
          </a:p>
          <a:p>
            <a:pPr lvl="1"/>
            <a:r>
              <a:rPr lang="en-US" dirty="0" smtClean="0"/>
              <a:t>(</a:t>
            </a:r>
            <a:r>
              <a:rPr lang="en-US" dirty="0"/>
              <a:t>3) provide simple visual analytics to our users.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41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Tableau Dashboard Prototype Test-Drive	</a:t>
            </a:r>
          </a:p>
        </p:txBody>
      </p:sp>
    </p:spTree>
    <p:extLst>
      <p:ext uri="{BB962C8B-B14F-4D97-AF65-F5344CB8AC3E}">
        <p14:creationId xmlns:p14="http://schemas.microsoft.com/office/powerpoint/2010/main" val="289671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Real-time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6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408333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Actual real-time </a:t>
            </a:r>
            <a:r>
              <a:rPr lang="en-US" dirty="0" smtClean="0"/>
              <a:t>– </a:t>
            </a:r>
            <a:r>
              <a:rPr lang="en-US" sz="1600" dirty="0" smtClean="0"/>
              <a:t>“I want data about now”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# of airplanes in the air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Descriptive statistics, discretized </a:t>
            </a:r>
            <a:r>
              <a:rPr lang="en-US" dirty="0" smtClean="0"/>
              <a:t>– </a:t>
            </a:r>
            <a:r>
              <a:rPr lang="en-US" sz="1700" dirty="0" smtClean="0"/>
              <a:t>“Every </a:t>
            </a:r>
            <a:r>
              <a:rPr lang="en-US" sz="1700" i="1" dirty="0" smtClean="0"/>
              <a:t>x</a:t>
            </a:r>
            <a:r>
              <a:rPr lang="en-US" sz="1700" dirty="0" smtClean="0"/>
              <a:t> seconds, </a:t>
            </a:r>
            <a:r>
              <a:rPr lang="en-US" sz="1700" i="1" dirty="0" smtClean="0"/>
              <a:t>y </a:t>
            </a:r>
            <a:r>
              <a:rPr lang="en-US" sz="1700" dirty="0" smtClean="0"/>
              <a:t>happens”</a:t>
            </a:r>
          </a:p>
          <a:p>
            <a:pPr marL="457200" lvl="1" indent="0">
              <a:buNone/>
            </a:pPr>
            <a:r>
              <a:rPr lang="en-US" dirty="0" smtClean="0"/>
              <a:t>Yearly </a:t>
            </a:r>
            <a:r>
              <a:rPr lang="en-US" dirty="0"/>
              <a:t>s</a:t>
            </a:r>
            <a:r>
              <a:rPr lang="en-US" dirty="0" smtClean="0"/>
              <a:t>um ÷ 365 days ÷ 24 </a:t>
            </a:r>
            <a:r>
              <a:rPr lang="en-US" dirty="0"/>
              <a:t>hours </a:t>
            </a:r>
            <a:r>
              <a:rPr lang="en-US" dirty="0" smtClean="0"/>
              <a:t>÷ </a:t>
            </a:r>
            <a:r>
              <a:rPr lang="en-US" dirty="0"/>
              <a:t>60 minutes </a:t>
            </a:r>
            <a:r>
              <a:rPr lang="en-US" dirty="0" smtClean="0"/>
              <a:t>÷ x seconds…refresh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u="sng" dirty="0" smtClean="0"/>
              <a:t>Fresh </a:t>
            </a:r>
            <a:r>
              <a:rPr lang="en-US" dirty="0"/>
              <a:t>– </a:t>
            </a:r>
            <a:r>
              <a:rPr lang="en-US" sz="2000" dirty="0"/>
              <a:t>“</a:t>
            </a:r>
            <a:r>
              <a:rPr lang="en-US" sz="1700" dirty="0"/>
              <a:t>I want data faster, in ‘real time’ to make informed decisions in </a:t>
            </a:r>
            <a:r>
              <a:rPr lang="en-US" sz="1700" dirty="0" smtClean="0"/>
              <a:t>a timely </a:t>
            </a:r>
            <a:r>
              <a:rPr lang="en-US" sz="1700" dirty="0"/>
              <a:t>manner</a:t>
            </a:r>
            <a:r>
              <a:rPr lang="en-US" sz="2000" dirty="0"/>
              <a:t>”</a:t>
            </a:r>
          </a:p>
          <a:p>
            <a:pPr marL="457200" lvl="1" indent="0">
              <a:buNone/>
            </a:pPr>
            <a:r>
              <a:rPr lang="en-US" dirty="0" smtClean="0"/>
              <a:t>Processing turnaround /QA time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82486"/>
            <a:ext cx="2057400" cy="151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6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-228600"/>
            <a:ext cx="8229600" cy="1252728"/>
          </a:xfrm>
        </p:spPr>
        <p:txBody>
          <a:bodyPr/>
          <a:lstStyle/>
          <a:p>
            <a:r>
              <a:rPr lang="en-US" dirty="0" err="1" smtClean="0"/>
              <a:t>FlightAware</a:t>
            </a:r>
            <a:r>
              <a:rPr lang="en-US" dirty="0" smtClean="0"/>
              <a:t> Misery Map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" t="11707" r="26502" b="7259"/>
          <a:stretch/>
        </p:blipFill>
        <p:spPr bwMode="auto">
          <a:xfrm>
            <a:off x="228599" y="1143000"/>
            <a:ext cx="8714509" cy="51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218" y="-228600"/>
            <a:ext cx="8229600" cy="1143000"/>
          </a:xfrm>
        </p:spPr>
        <p:txBody>
          <a:bodyPr/>
          <a:lstStyle/>
          <a:p>
            <a:r>
              <a:rPr lang="en-US" dirty="0" smtClean="0"/>
              <a:t>US Census Population Clock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t="11783" r="12573" b="11094"/>
          <a:stretch/>
        </p:blipFill>
        <p:spPr bwMode="auto">
          <a:xfrm>
            <a:off x="325581" y="1905000"/>
            <a:ext cx="8589819" cy="448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01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UK &amp; Global Transport Facts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1" t="24668" r="8661" b="7268"/>
          <a:stretch/>
        </p:blipFill>
        <p:spPr bwMode="auto">
          <a:xfrm>
            <a:off x="228600" y="1981200"/>
            <a:ext cx="8794252" cy="383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84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DCA99-005F-43F9-B816-A449110734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78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04800"/>
            <a:ext cx="88392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" y="55356"/>
            <a:ext cx="5888182" cy="67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18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 Delivery and User Experience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6467" y="1798637"/>
            <a:ext cx="7789333" cy="3763963"/>
          </a:xfrm>
        </p:spPr>
        <p:txBody>
          <a:bodyPr>
            <a:normAutofit/>
          </a:bodyPr>
          <a:lstStyle/>
          <a:p>
            <a:r>
              <a:rPr lang="en-US" dirty="0" smtClean="0"/>
              <a:t>Prototyping </a:t>
            </a:r>
            <a:r>
              <a:rPr lang="en-US" dirty="0"/>
              <a:t>a replacement for the </a:t>
            </a:r>
            <a:r>
              <a:rPr lang="en-US" b="1" dirty="0"/>
              <a:t>Multimodal Transportation Indicators </a:t>
            </a:r>
            <a:r>
              <a:rPr lang="en-US" dirty="0"/>
              <a:t>monthly report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9" t="16150" r="31841" b="2173"/>
          <a:stretch/>
        </p:blipFill>
        <p:spPr bwMode="auto">
          <a:xfrm rot="20916756">
            <a:off x="3012910" y="3258973"/>
            <a:ext cx="6084627" cy="7198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96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806" r="15398" b="2072"/>
          <a:stretch/>
        </p:blipFill>
        <p:spPr bwMode="auto">
          <a:xfrm>
            <a:off x="249383" y="263237"/>
            <a:ext cx="8500253" cy="613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75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806" r="15398" b="2072"/>
          <a:stretch/>
        </p:blipFill>
        <p:spPr bwMode="auto">
          <a:xfrm>
            <a:off x="249383" y="263236"/>
            <a:ext cx="8672944" cy="6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0182" y="2285999"/>
            <a:ext cx="2272145" cy="350520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-48490" y="-6414"/>
            <a:ext cx="6629399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31527" y="-976745"/>
            <a:ext cx="2812473" cy="32004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66163" y="5853545"/>
            <a:ext cx="3415146" cy="200891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2916124"/>
            <a:ext cx="437111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977745" y="1801090"/>
            <a:ext cx="1004455" cy="437111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2895600"/>
            <a:ext cx="44196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Imagine, inspired by this </a:t>
            </a:r>
            <a:r>
              <a:rPr lang="en-US" sz="4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5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806" r="15398" b="2072"/>
          <a:stretch/>
        </p:blipFill>
        <p:spPr bwMode="auto">
          <a:xfrm>
            <a:off x="249383" y="263236"/>
            <a:ext cx="8672944" cy="6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48490" y="-6414"/>
            <a:ext cx="9192490" cy="6858000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3" t="16562" r="49082" b="4763"/>
          <a:stretch/>
        </p:blipFill>
        <p:spPr bwMode="auto">
          <a:xfrm>
            <a:off x="6629400" y="2285998"/>
            <a:ext cx="2194700" cy="236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2" t="16572" r="47911" b="7192"/>
          <a:stretch/>
        </p:blipFill>
        <p:spPr bwMode="auto">
          <a:xfrm>
            <a:off x="6629400" y="4648200"/>
            <a:ext cx="2209800" cy="2238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629401" y="2285998"/>
            <a:ext cx="2209800" cy="4600241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7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Mock-up – Zoomed in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5" t="16285" r="43518" b="8102"/>
          <a:stretch/>
        </p:blipFill>
        <p:spPr bwMode="auto">
          <a:xfrm>
            <a:off x="4953000" y="1752600"/>
            <a:ext cx="457793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" t="16562" r="46789" b="4763"/>
          <a:stretch/>
        </p:blipFill>
        <p:spPr bwMode="auto">
          <a:xfrm>
            <a:off x="152400" y="1600200"/>
            <a:ext cx="4831080" cy="46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55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806" r="15398" b="2072"/>
          <a:stretch/>
        </p:blipFill>
        <p:spPr bwMode="auto">
          <a:xfrm>
            <a:off x="249383" y="263236"/>
            <a:ext cx="8672944" cy="6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0182" y="2285999"/>
            <a:ext cx="2272145" cy="350520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295400" y="609600"/>
            <a:ext cx="104394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8" t="16356" r="13101"/>
          <a:stretch/>
        </p:blipFill>
        <p:spPr bwMode="auto">
          <a:xfrm>
            <a:off x="1052946" y="685800"/>
            <a:ext cx="7100454" cy="10030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424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4" t="12806" r="15398" b="2072"/>
          <a:stretch/>
        </p:blipFill>
        <p:spPr bwMode="auto">
          <a:xfrm>
            <a:off x="249383" y="263236"/>
            <a:ext cx="8672944" cy="626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650182" y="2285999"/>
            <a:ext cx="2272145" cy="3505202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295400" y="609600"/>
            <a:ext cx="10439400" cy="6477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0" t="17160" r="51535" b="14907"/>
          <a:stretch/>
        </p:blipFill>
        <p:spPr bwMode="auto">
          <a:xfrm>
            <a:off x="762000" y="683986"/>
            <a:ext cx="7024254" cy="697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91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TS_Templat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BTS_Template1</Template>
  <TotalTime>7917</TotalTime>
  <Words>165</Words>
  <Application>Microsoft Office PowerPoint</Application>
  <PresentationFormat>On-screen Show (4:3)</PresentationFormat>
  <Paragraphs>31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BTS_Template1</vt:lpstr>
      <vt:lpstr>Custom Design</vt:lpstr>
      <vt:lpstr>Product Delivery and User Experience</vt:lpstr>
      <vt:lpstr>PowerPoint Presentation</vt:lpstr>
      <vt:lpstr>Product Delivery and User Experience</vt:lpstr>
      <vt:lpstr>PowerPoint Presentation</vt:lpstr>
      <vt:lpstr>PowerPoint Presentation</vt:lpstr>
      <vt:lpstr>PowerPoint Presentation</vt:lpstr>
      <vt:lpstr>Mock-up – Zoomed in</vt:lpstr>
      <vt:lpstr>PowerPoint Presentation</vt:lpstr>
      <vt:lpstr>PowerPoint Presentation</vt:lpstr>
      <vt:lpstr>Food for Thought </vt:lpstr>
      <vt:lpstr>Real-time Data</vt:lpstr>
      <vt:lpstr>Real time*</vt:lpstr>
      <vt:lpstr>FlightAware Misery Map</vt:lpstr>
      <vt:lpstr>US Census Population Clock</vt:lpstr>
      <vt:lpstr>UK &amp; Global Transport Facts</vt:lpstr>
      <vt:lpstr>Discussion</vt:lpstr>
    </vt:vector>
  </TitlesOfParts>
  <Company>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Real-time</dc:title>
  <dc:creator>Jamie Loughridge</dc:creator>
  <cp:lastModifiedBy>USDOT</cp:lastModifiedBy>
  <cp:revision>41</cp:revision>
  <dcterms:created xsi:type="dcterms:W3CDTF">2015-09-02T12:57:28Z</dcterms:created>
  <dcterms:modified xsi:type="dcterms:W3CDTF">2015-09-09T22:25:23Z</dcterms:modified>
</cp:coreProperties>
</file>