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B851-6783-82ED-6429-8A2E3FA99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513712-008B-4D11-7504-1CDE90E0A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A5AC4-7372-FA8A-8AE0-FAB4D49E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F6D7F-EAE4-90FA-243A-FDAAD14E9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1F958-4E84-30E9-C413-9EF95C86C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7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06A58-A7E1-3825-604E-278A274D3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F03BFB-C2C5-E239-ABAD-E439C25CD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590F9-A9E9-B773-F606-195DF6FE6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5C9E1-9A9A-CF73-9E1D-AD7C8EA83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C7F53-AC51-B8E4-6845-993090F7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630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18D176-9CBB-5AC5-7C71-EA94F5E9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745DC-DD3E-953D-C2BA-0D4F81140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08FF8-5C32-BC93-8393-B6E44E16E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72F06-B491-99C1-4160-FA77E526E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6B6C8-B0CA-2E64-714D-EBD1FA4F6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1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5164C-B84E-233B-3535-DEB2EED2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90671-1321-8B25-33EB-CE542F7F5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E4A59-782B-3A0C-5720-F5B097A74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387F-0214-C7CB-E55E-4906CBCAD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1BAA5-1C6C-307A-BF9D-58852C975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2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E7BFF-46BE-17CD-672E-9A61E0ECE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09F93-5DC0-32E9-BABD-72C47C743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00581-B38A-B88D-DD03-8A237EC7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629A5-E9CF-B393-AEA4-ACECD335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553D5-79F1-943B-7BFD-848D1EDE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3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C04F0-FFD2-885B-3A6B-50D1AC7D3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F6BC6-0C4B-CB05-CF03-C0FCF6782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ED0B7-3CC8-7F6A-0A8F-933F85CEC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F9BEC-C62E-D81B-184D-D00A4051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59BA5-6030-DDCB-4C7B-B4ADA9554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8EF23-411A-84A7-4C63-AF43CB7C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73ED1-186B-20F3-92D8-C646E726D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E296C-D1AF-82CC-DDB9-FFF393AD0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FD2D41-29FB-EBE7-2913-6E03616E3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133AEE-CA0A-EF6A-447F-7C76800E6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E4639B-ED9A-79D5-B19B-FC73ACB88C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C42CC9-FD74-4874-8255-1EE8832FB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76757B-ACEA-B0C6-4266-35E98C5C5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2294ED-BB6D-A9F8-43EC-78CCF6A99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7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D3E1B-63EA-2ECD-67E0-84EAA6A3F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2D968A-5476-EC5E-0F15-F975AB8D0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C72269-933F-AC9C-D845-6B97A3FDE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0C08A-D9FF-6096-E0E0-E83D7676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56F67E-E7BC-FBF8-C0D5-27867C71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60C216-D71F-3CF9-7296-613091F4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6466F-666B-ECDD-35F1-C149B4B3A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0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0DCF4-BFED-59C6-4BEC-53DABFB5D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25090-CB91-FDAB-44AA-2C14DA609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39EA3C-3763-C6B4-522B-A0D277569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2DB4E-F096-2855-1DF9-94B7E1D22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9A2F2D-E25F-D044-867F-54F143E19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33C74-7DF0-8BD9-8E9A-EF275F79C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3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DA88A-E309-D412-8D28-09562234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10B8AA-9D5E-FB6C-FC62-360BCB3D1D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8C608-C096-4555-FFFB-3F435CE2B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5E2EC-673A-8E8C-B89A-7AA9A44BC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D53A4-5262-13E0-37DB-0008C2D75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C910A-52E1-0160-5255-2C6B4BCEA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2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5D1B7-CA6D-E67B-5A99-02EE22ACE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5A52A-25A6-BD0D-CE15-8097B83C7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D7D68-D9E0-C358-3B35-B1437F2631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5A944-78FD-4716-9673-CB86C16EC369}" type="datetimeFigureOut">
              <a:rPr lang="en-US" smtClean="0"/>
              <a:t>8/4/2024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55B66-5514-7E0D-0A13-122CEEF0BB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F62FA-5A6F-1016-E46D-939B3AFE5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10C08-06FF-48D4-AC19-44F263167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4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E5E060-B428-F226-C811-11227115C4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3474569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picture containing chart&#10;&#10;Description automatically generated">
            <a:extLst>
              <a:ext uri="{FF2B5EF4-FFF2-40B4-BE49-F238E27FC236}">
                <a16:creationId xmlns:a16="http://schemas.microsoft.com/office/drawing/2014/main" id="{AC178067-57CA-0871-0003-EA6B248250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580" y="725488"/>
            <a:ext cx="7560839" cy="5451475"/>
          </a:xfrm>
        </p:spPr>
      </p:pic>
    </p:spTree>
    <p:extLst>
      <p:ext uri="{BB962C8B-B14F-4D97-AF65-F5344CB8AC3E}">
        <p14:creationId xmlns:p14="http://schemas.microsoft.com/office/powerpoint/2010/main" val="884416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art, line chart&#10;&#10;Description automatically generated">
            <a:extLst>
              <a:ext uri="{FF2B5EF4-FFF2-40B4-BE49-F238E27FC236}">
                <a16:creationId xmlns:a16="http://schemas.microsoft.com/office/drawing/2014/main" id="{6F836AFD-2CA8-1D39-A4E0-1B01EE241D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580" y="725488"/>
            <a:ext cx="7560839" cy="5451475"/>
          </a:xfrm>
        </p:spPr>
      </p:pic>
    </p:spTree>
    <p:extLst>
      <p:ext uri="{BB962C8B-B14F-4D97-AF65-F5344CB8AC3E}">
        <p14:creationId xmlns:p14="http://schemas.microsoft.com/office/powerpoint/2010/main" val="1278135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ext&#10;&#10;Description automatically generated">
            <a:extLst>
              <a:ext uri="{FF2B5EF4-FFF2-40B4-BE49-F238E27FC236}">
                <a16:creationId xmlns:a16="http://schemas.microsoft.com/office/drawing/2014/main" id="{EC52F8D4-3971-F6B0-DBB8-50A86FD513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580" y="725488"/>
            <a:ext cx="7560839" cy="5451475"/>
          </a:xfrm>
        </p:spPr>
      </p:pic>
    </p:spTree>
    <p:extLst>
      <p:ext uri="{BB962C8B-B14F-4D97-AF65-F5344CB8AC3E}">
        <p14:creationId xmlns:p14="http://schemas.microsoft.com/office/powerpoint/2010/main" val="3135660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02A67381-4C1C-1666-1A28-D1552B2D70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580" y="725488"/>
            <a:ext cx="7560839" cy="5451475"/>
          </a:xfrm>
        </p:spPr>
      </p:pic>
    </p:spTree>
    <p:extLst>
      <p:ext uri="{BB962C8B-B14F-4D97-AF65-F5344CB8AC3E}">
        <p14:creationId xmlns:p14="http://schemas.microsoft.com/office/powerpoint/2010/main" val="3096695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art&#10;&#10;Description automatically generated with low confidence">
            <a:extLst>
              <a:ext uri="{FF2B5EF4-FFF2-40B4-BE49-F238E27FC236}">
                <a16:creationId xmlns:a16="http://schemas.microsoft.com/office/drawing/2014/main" id="{EB497274-8EEB-9162-8060-96788B181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580" y="725488"/>
            <a:ext cx="7560839" cy="5451475"/>
          </a:xfrm>
        </p:spPr>
      </p:pic>
    </p:spTree>
    <p:extLst>
      <p:ext uri="{BB962C8B-B14F-4D97-AF65-F5344CB8AC3E}">
        <p14:creationId xmlns:p14="http://schemas.microsoft.com/office/powerpoint/2010/main" val="2570017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948327D-B7A9-5583-87BD-D0E603E043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25341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633C22E-B48E-4AC7-6EB5-AAF2E08E4D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243037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4868180-50E9-A602-9585-923CC50C8A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2834405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B777C01-2B6A-6263-7113-FA24A3607E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368156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F614DC0-4A31-0403-485A-EFEC630842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429421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3F4CAB3-CCB7-6C21-0E5A-E45D483566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1683" y="725488"/>
            <a:ext cx="7268633" cy="5451475"/>
          </a:xfrm>
        </p:spPr>
      </p:pic>
    </p:spTree>
    <p:extLst>
      <p:ext uri="{BB962C8B-B14F-4D97-AF65-F5344CB8AC3E}">
        <p14:creationId xmlns:p14="http://schemas.microsoft.com/office/powerpoint/2010/main" val="947192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art, table, pie chart&#10;&#10;Description automatically generated">
            <a:extLst>
              <a:ext uri="{FF2B5EF4-FFF2-40B4-BE49-F238E27FC236}">
                <a16:creationId xmlns:a16="http://schemas.microsoft.com/office/drawing/2014/main" id="{995D3023-8015-3BA8-5A03-6129B62272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580" y="725488"/>
            <a:ext cx="7560839" cy="5451475"/>
          </a:xfrm>
        </p:spPr>
      </p:pic>
    </p:spTree>
    <p:extLst>
      <p:ext uri="{BB962C8B-B14F-4D97-AF65-F5344CB8AC3E}">
        <p14:creationId xmlns:p14="http://schemas.microsoft.com/office/powerpoint/2010/main" val="4101090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art&#10;&#10;Description automatically generated with medium confidence">
            <a:extLst>
              <a:ext uri="{FF2B5EF4-FFF2-40B4-BE49-F238E27FC236}">
                <a16:creationId xmlns:a16="http://schemas.microsoft.com/office/drawing/2014/main" id="{33F32550-FBA2-7BB6-CA22-65E75271A1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580" y="725488"/>
            <a:ext cx="7560839" cy="5451475"/>
          </a:xfrm>
        </p:spPr>
      </p:pic>
    </p:spTree>
    <p:extLst>
      <p:ext uri="{BB962C8B-B14F-4D97-AF65-F5344CB8AC3E}">
        <p14:creationId xmlns:p14="http://schemas.microsoft.com/office/powerpoint/2010/main" val="102550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Firestine, Theresa (OST)</dc:creator>
  <cp:lastModifiedBy>Firestine, Theresa (OST)</cp:lastModifiedBy>
  <cp:revision>2</cp:revision>
  <dcterms:created xsi:type="dcterms:W3CDTF">2024-08-04T09:51:54Z</dcterms:created>
  <dcterms:modified xsi:type="dcterms:W3CDTF">2024-08-04T09:58:15Z</dcterms:modified>
</cp:coreProperties>
</file>