
<file path=[Content_Types].xml><?xml version="1.0" encoding="utf-8"?>
<Types xmlns="http://schemas.openxmlformats.org/package/2006/content-types">
  <Default Extension="gif" ContentType="image/gi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60" r:id="rId4"/>
    <p:sldId id="261" r:id="rId5"/>
    <p:sldId id="262" r:id="rId6"/>
    <p:sldId id="263" r:id="rId7"/>
    <p:sldId id="264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8" d="100"/>
          <a:sy n="78" d="100"/>
        </p:scale>
        <p:origin x="82" y="13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0AB851-6783-82ED-6429-8A2E3FA9959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9513712-008B-4D11-7504-1CDE90E0AC9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3A5AC4-7372-FA8A-8AE0-FAB4D49E65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5A944-78FD-4716-9673-CB86C16EC369}" type="datetimeFigureOut">
              <a:rPr lang="en-US" smtClean="0"/>
              <a:t>8/4/2024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EF6D7F-EAE4-90FA-243A-FDAAD14E9A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D1F958-4E84-30E9-C413-9EF95C86CD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10C08-06FF-48D4-AC19-44F263167B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56744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F06A58-A7E1-3825-604E-278A274D33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3F03BFB-C2C5-E239-ABAD-E439C25CD82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A590F9-A9E9-B773-F606-195DF6FE65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5A944-78FD-4716-9673-CB86C16EC369}" type="datetimeFigureOut">
              <a:rPr lang="en-US" smtClean="0"/>
              <a:t>8/4/2024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C5C9E1-9A9A-CF73-9E1D-AD7C8EA83A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7C7F53-AC51-B8E4-6845-993090F7F5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10C08-06FF-48D4-AC19-44F263167B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26309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D18D176-9CBB-5AC5-7C71-EA94F5E9A82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DC745DC-DD3E-953D-C2BA-0D4F81140A5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A08FF8-5C32-BC93-8393-B6E44E16EC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5A944-78FD-4716-9673-CB86C16EC369}" type="datetimeFigureOut">
              <a:rPr lang="en-US" smtClean="0"/>
              <a:t>8/4/2024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B72F06-B491-99C1-4160-FA77E526E5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46B6C8-B0CA-2E64-714D-EBD1FA4F69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10C08-06FF-48D4-AC19-44F263167B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36149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A5164C-B84E-233B-3535-DEB2EED2AB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B90671-1321-8B25-33EB-CE542F7F58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8E4A59-782B-3A0C-5720-F5B097A740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5A944-78FD-4716-9673-CB86C16EC369}" type="datetimeFigureOut">
              <a:rPr lang="en-US" smtClean="0"/>
              <a:t>8/4/2024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0F387F-0214-C7CB-E55E-4906CBCAD0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C1BAA5-1C6C-307A-BF9D-58852C9755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10C08-06FF-48D4-AC19-44F263167B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49214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8E7BFF-46BE-17CD-672E-9A61E0ECE2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4909F93-5DC0-32E9-BABD-72C47C743A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300581-B38A-B88D-DD03-8A237EC730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5A944-78FD-4716-9673-CB86C16EC369}" type="datetimeFigureOut">
              <a:rPr lang="en-US" smtClean="0"/>
              <a:t>8/4/2024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D629A5-E9CF-B393-AEA4-ACECD3355C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A553D5-79F1-943B-7BFD-848D1EDEDA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10C08-06FF-48D4-AC19-44F263167B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98352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EC04F0-FFD2-885B-3A6B-50D1AC7D32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7F6BC6-0C4B-CB05-CF03-C0FCF678227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50ED0B7-3CC8-7F6A-0A8F-933F85CEC80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ECF9BEC-C62E-D81B-184D-D00A4051C6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5A944-78FD-4716-9673-CB86C16EC369}" type="datetimeFigureOut">
              <a:rPr lang="en-US" smtClean="0"/>
              <a:t>8/4/2024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EB59BA5-6030-DDCB-4C7B-B4ADA9554F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3D8EF23-411A-84A7-4C63-AF43CB7CFD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10C08-06FF-48D4-AC19-44F263167B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35027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273ED1-186B-20F3-92D8-C646E726DE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6EE296C-D1AF-82CC-DDB9-FFF393AD09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4FD2D41-29FB-EBE7-2913-6E03616E3D9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4133AEE-CA0A-EF6A-447F-7C76800E696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6E4639B-ED9A-79D5-B19B-FC73ACB88C7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DC42CC9-FD74-4874-8255-1EE8832FB2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5A944-78FD-4716-9673-CB86C16EC369}" type="datetimeFigureOut">
              <a:rPr lang="en-US" smtClean="0"/>
              <a:t>8/4/2024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276757B-ACEA-B0C6-4266-35E98C5C5F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22294ED-BB6D-A9F8-43EC-78CCF6A994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10C08-06FF-48D4-AC19-44F263167B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2375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1D3E1B-63EA-2ECD-67E0-84EAA6A3F9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72D968A-5476-EC5E-0F15-F975AB8D08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5A944-78FD-4716-9673-CB86C16EC369}" type="datetimeFigureOut">
              <a:rPr lang="en-US" smtClean="0"/>
              <a:t>8/4/2024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EC72269-933F-AC9C-D845-6B97A3FDE5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350C08A-D9FF-6096-E0E0-E83D767680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10C08-06FF-48D4-AC19-44F263167B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6680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756F67E-E7BC-FBF8-C0D5-27867C7143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5A944-78FD-4716-9673-CB86C16EC369}" type="datetimeFigureOut">
              <a:rPr lang="en-US" smtClean="0"/>
              <a:t>8/4/2024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060C216-D71F-3CF9-7296-613091F4BC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6A6466F-666B-ECDD-35F1-C149B4B3A4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10C08-06FF-48D4-AC19-44F263167B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34046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80DCF4-BFED-59C6-4BEC-53DABFB5D5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525090-CB91-FDAB-44AA-2C14DA6095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C39EA3C-3763-C6B4-522B-A0D277569F1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452DB4E-F096-2855-1DF9-94B7E1D22C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5A944-78FD-4716-9673-CB86C16EC369}" type="datetimeFigureOut">
              <a:rPr lang="en-US" smtClean="0"/>
              <a:t>8/4/2024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F9A2F2D-E25F-D044-867F-54F143E19B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9333C74-7DF0-8BD9-8E9A-EF275F79C4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10C08-06FF-48D4-AC19-44F263167B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74310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6DA88A-E309-D412-8D28-09562234A4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510B8AA-9D5E-FB6C-FC62-360BCB3D1D5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E68C608-C096-4555-FFFB-3F435CE2B34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9F5E2EC-673A-8E8C-B89A-7AA9A44BC6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5A944-78FD-4716-9673-CB86C16EC369}" type="datetimeFigureOut">
              <a:rPr lang="en-US" smtClean="0"/>
              <a:t>8/4/2024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90D53A4-5262-13E0-37DB-0008C2D751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A1C910A-52E1-0160-5255-2C6B4BCEAD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10C08-06FF-48D4-AC19-44F263167B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07225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2C5D1B7-CA6D-E67B-5A99-02EE22ACE6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065A52A-25A6-BD0D-CE15-8097B83C79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FD7D68-D9E0-C358-3B35-B1437F2631E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55A944-78FD-4716-9673-CB86C16EC369}" type="datetimeFigureOut">
              <a:rPr lang="en-US" smtClean="0"/>
              <a:t>8/4/2024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655B66-5514-7E0D-0A13-122CEEF0BBF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E0F62FA-5A6F-1016-E46D-939B3AFE545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610C08-06FF-48D4-AC19-44F263167B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58428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Text&#10;&#10;Description automatically generated">
            <a:extLst>
              <a:ext uri="{FF2B5EF4-FFF2-40B4-BE49-F238E27FC236}">
                <a16:creationId xmlns:a16="http://schemas.microsoft.com/office/drawing/2014/main" id="{4FE5E060-B428-F226-C811-11227115C4B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61683" y="725488"/>
            <a:ext cx="7268633" cy="5451475"/>
          </a:xfrm>
        </p:spPr>
      </p:pic>
    </p:spTree>
    <p:extLst>
      <p:ext uri="{BB962C8B-B14F-4D97-AF65-F5344CB8AC3E}">
        <p14:creationId xmlns:p14="http://schemas.microsoft.com/office/powerpoint/2010/main" val="34745692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Text&#10;&#10;Description automatically generated">
            <a:extLst>
              <a:ext uri="{FF2B5EF4-FFF2-40B4-BE49-F238E27FC236}">
                <a16:creationId xmlns:a16="http://schemas.microsoft.com/office/drawing/2014/main" id="{8948327D-B7A9-5583-87BD-D0E603E043C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61683" y="725488"/>
            <a:ext cx="7268633" cy="5451475"/>
          </a:xfrm>
        </p:spPr>
      </p:pic>
    </p:spTree>
    <p:extLst>
      <p:ext uri="{BB962C8B-B14F-4D97-AF65-F5344CB8AC3E}">
        <p14:creationId xmlns:p14="http://schemas.microsoft.com/office/powerpoint/2010/main" val="25341952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Table&#10;&#10;Description automatically generated">
            <a:extLst>
              <a:ext uri="{FF2B5EF4-FFF2-40B4-BE49-F238E27FC236}">
                <a16:creationId xmlns:a16="http://schemas.microsoft.com/office/drawing/2014/main" id="{8633C22E-B48E-4AC7-6EB5-AAF2E08E4D1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61683" y="725488"/>
            <a:ext cx="7268633" cy="5451475"/>
          </a:xfrm>
        </p:spPr>
      </p:pic>
    </p:spTree>
    <p:extLst>
      <p:ext uri="{BB962C8B-B14F-4D97-AF65-F5344CB8AC3E}">
        <p14:creationId xmlns:p14="http://schemas.microsoft.com/office/powerpoint/2010/main" val="24303727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Table&#10;&#10;Description automatically generated">
            <a:extLst>
              <a:ext uri="{FF2B5EF4-FFF2-40B4-BE49-F238E27FC236}">
                <a16:creationId xmlns:a16="http://schemas.microsoft.com/office/drawing/2014/main" id="{54868180-50E9-A602-9585-923CC50C8AC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61683" y="725488"/>
            <a:ext cx="7268633" cy="5451475"/>
          </a:xfrm>
        </p:spPr>
      </p:pic>
    </p:spTree>
    <p:extLst>
      <p:ext uri="{BB962C8B-B14F-4D97-AF65-F5344CB8AC3E}">
        <p14:creationId xmlns:p14="http://schemas.microsoft.com/office/powerpoint/2010/main" val="28344056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Text&#10;&#10;Description automatically generated">
            <a:extLst>
              <a:ext uri="{FF2B5EF4-FFF2-40B4-BE49-F238E27FC236}">
                <a16:creationId xmlns:a16="http://schemas.microsoft.com/office/drawing/2014/main" id="{BB777C01-2B6A-6263-7113-FA24A3607E7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61683" y="725488"/>
            <a:ext cx="7268633" cy="5451475"/>
          </a:xfrm>
        </p:spPr>
      </p:pic>
    </p:spTree>
    <p:extLst>
      <p:ext uri="{BB962C8B-B14F-4D97-AF65-F5344CB8AC3E}">
        <p14:creationId xmlns:p14="http://schemas.microsoft.com/office/powerpoint/2010/main" val="36815678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Graphical user interface, text, application&#10;&#10;Description automatically generated">
            <a:extLst>
              <a:ext uri="{FF2B5EF4-FFF2-40B4-BE49-F238E27FC236}">
                <a16:creationId xmlns:a16="http://schemas.microsoft.com/office/drawing/2014/main" id="{3F614DC0-4A31-0403-485A-EFEC630842F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61683" y="725488"/>
            <a:ext cx="7268633" cy="5451475"/>
          </a:xfrm>
        </p:spPr>
      </p:pic>
    </p:spTree>
    <p:extLst>
      <p:ext uri="{BB962C8B-B14F-4D97-AF65-F5344CB8AC3E}">
        <p14:creationId xmlns:p14="http://schemas.microsoft.com/office/powerpoint/2010/main" val="42942144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Graphical user interface, text, application&#10;&#10;Description automatically generated">
            <a:extLst>
              <a:ext uri="{FF2B5EF4-FFF2-40B4-BE49-F238E27FC236}">
                <a16:creationId xmlns:a16="http://schemas.microsoft.com/office/drawing/2014/main" id="{E3F4CAB3-CCB7-6C21-0E5A-E45D483566B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61683" y="725488"/>
            <a:ext cx="7268633" cy="5451475"/>
          </a:xfrm>
        </p:spPr>
      </p:pic>
    </p:spTree>
    <p:extLst>
      <p:ext uri="{BB962C8B-B14F-4D97-AF65-F5344CB8AC3E}">
        <p14:creationId xmlns:p14="http://schemas.microsoft.com/office/powerpoint/2010/main" val="9471929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0</Words>
  <Application>Microsoft Office PowerPoint</Application>
  <PresentationFormat>Widescreen</PresentationFormat>
  <Paragraphs>0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Firestine, Theresa (OST)</dc:creator>
  <cp:lastModifiedBy>Firestine, Theresa (OST)</cp:lastModifiedBy>
  <cp:revision>1</cp:revision>
  <dcterms:created xsi:type="dcterms:W3CDTF">2024-08-04T09:51:54Z</dcterms:created>
  <dcterms:modified xsi:type="dcterms:W3CDTF">2024-08-04T09:54:32Z</dcterms:modified>
</cp:coreProperties>
</file>