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B851-6783-82ED-6429-8A2E3FA99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13712-008B-4D11-7504-1CDE90E0A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A5AC4-7372-FA8A-8AE0-FAB4D49E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6D7F-EAE4-90FA-243A-FDAAD14E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F958-4E84-30E9-C413-9EF95C86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7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6A58-A7E1-3825-604E-278A274D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03BFB-C2C5-E239-ABAD-E439C25CD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590F9-A9E9-B773-F606-195DF6FE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5C9E1-9A9A-CF73-9E1D-AD7C8EA8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C7F53-AC51-B8E4-6845-993090F7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3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8D176-9CBB-5AC5-7C71-EA94F5E9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745DC-DD3E-953D-C2BA-0D4F8114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8FF8-5C32-BC93-8393-B6E44E16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72F06-B491-99C1-4160-FA77E526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6B6C8-B0CA-2E64-714D-EBD1FA4F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1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5164C-B84E-233B-3535-DEB2EED2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0671-1321-8B25-33EB-CE542F7F5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E4A59-782B-3A0C-5720-F5B097A7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387F-0214-C7CB-E55E-4906CBCAD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1BAA5-1C6C-307A-BF9D-58852C975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2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7BFF-46BE-17CD-672E-9A61E0EC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09F93-5DC0-32E9-BABD-72C47C743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00581-B38A-B88D-DD03-8A237EC7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29A5-E9CF-B393-AEA4-ACECD33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553D5-79F1-943B-7BFD-848D1EDE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3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04F0-FFD2-885B-3A6B-50D1AC7D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F6BC6-0C4B-CB05-CF03-C0FCF6782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ED0B7-3CC8-7F6A-0A8F-933F85CE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F9BEC-C62E-D81B-184D-D00A4051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59BA5-6030-DDCB-4C7B-B4ADA955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8EF23-411A-84A7-4C63-AF43CB7C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3ED1-186B-20F3-92D8-C646E726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E296C-D1AF-82CC-DDB9-FFF393AD0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D2D41-29FB-EBE7-2913-6E03616E3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33AEE-CA0A-EF6A-447F-7C76800E6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E4639B-ED9A-79D5-B19B-FC73ACB8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42CC9-FD74-4874-8255-1EE8832F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76757B-ACEA-B0C6-4266-35E98C5C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294ED-BB6D-A9F8-43EC-78CCF6A9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7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D3E1B-63EA-2ECD-67E0-84EAA6A3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D968A-5476-EC5E-0F15-F975AB8D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72269-933F-AC9C-D845-6B97A3FDE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0C08A-D9FF-6096-E0E0-E83D7676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56F67E-E7BC-FBF8-C0D5-27867C71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60C216-D71F-3CF9-7296-613091F4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466F-666B-ECDD-35F1-C149B4B3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0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DCF4-BFED-59C6-4BEC-53DABFB5D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25090-CB91-FDAB-44AA-2C14DA609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9EA3C-3763-C6B4-522B-A0D277569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2DB4E-F096-2855-1DF9-94B7E1D2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A2F2D-E25F-D044-867F-54F143E1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33C74-7DF0-8BD9-8E9A-EF275F79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DA88A-E309-D412-8D28-09562234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10B8AA-9D5E-FB6C-FC62-360BCB3D1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8C608-C096-4555-FFFB-3F435CE2B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5E2EC-673A-8E8C-B89A-7AA9A44BC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D53A4-5262-13E0-37DB-0008C2D7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C910A-52E1-0160-5255-2C6B4BCE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5D1B7-CA6D-E67B-5A99-02EE22AC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5A52A-25A6-BD0D-CE15-8097B83C7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D7D68-D9E0-C358-3B35-B1437F263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55B66-5514-7E0D-0A13-122CEEF0B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F62FA-5A6F-1016-E46D-939B3AFE5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4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E5E060-B428-F226-C811-11227115C4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347456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48327D-B7A9-5583-87BD-D0E603E04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5341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633C22E-B48E-4AC7-6EB5-AAF2E08E4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43037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868180-50E9-A602-9585-923CC50C8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83440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B777C01-2B6A-6263-7113-FA24A3607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368156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614DC0-4A31-0403-485A-EFEC630842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4294214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Firestine, Theresa (OST)</dc:creator>
  <cp:lastModifiedBy>Firestine, Theresa (OST)</cp:lastModifiedBy>
  <cp:revision>3</cp:revision>
  <dcterms:created xsi:type="dcterms:W3CDTF">2024-08-04T09:51:54Z</dcterms:created>
  <dcterms:modified xsi:type="dcterms:W3CDTF">2024-08-04T10:00:25Z</dcterms:modified>
</cp:coreProperties>
</file>